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Merriweather" panose="02020500000000000000" charset="0"/>
      <p:regular r:id="rId21"/>
      <p:bold r:id="rId22"/>
      <p:italic r:id="rId23"/>
      <p:boldItalic r:id="rId24"/>
    </p:embeddedFont>
    <p:embeddedFont>
      <p:font typeface="Roboto" panose="02020500000000000000" charset="0"/>
      <p:regular r:id="rId25"/>
      <p:bold r:id="rId26"/>
      <p:italic r:id="rId27"/>
      <p:boldItalic r:id="rId28"/>
    </p:embeddedFont>
    <p:embeddedFont>
      <p:font typeface="Oxygen" panose="02020500000000000000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644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接下來我就舉實際的例子來為各位介紹eHSI與color transfer的互動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我所使用的例子是101的夜景照片以及梵谷的露天咖啡廳畫作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在這裡可以看到雲的部分經過transfer變得不明顯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以及左下角的建築物，因為處於較暗處，建築物對比不明顯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左圖是純粹經過transfer後的結果，右圖則是在eHSI空間影像增強的結果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從這裡可以看到，增強後的結果對比原圖在整體亮度有所提升，可以看到原圖本來暗暗的，而eHSI版本上下對比較為明顯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白雲不再是黃雲了，回到雲所該有的原本顏色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再來左下圖的建築物光影對比也更強了，我們能夠容易看清楚每棟建築物的差別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首先看到雲的部分，大家可以很明顯看出舊有的hsi雲的部分經過增強後呈現不自然的顏色，喪失了物體感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再來看到左下角，可以發現出eHSI在這些比較暗的大樓表得比HSI還要正常，尤其hsi的大樓整個呈現過黃 過亮的感受 比起原圖差距甚大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最後看到右下角，可以發現這邊是屬於原圖中較亮的部分，然而HSI卻過度增強此部分的亮度，導致大樓無法輕易分辨顏色且喪失該有的人類色彩空間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由這裡可以看得出，原圖的hist equalzation經過s type轉換，會把值收束集中在中間亮度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使得適合人眼觀察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左邊那張是HSI之結果，右邊的是eHSI的結果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在這裡我們可以看到，HSI中的結果整張照片都偏紅色，就連101上的白色警示燈都變紅了，再來所有的建築物全部變亮，且都偏紅色，這讓我們不易分辨影像中的場景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相較之下，eHSI的結果，天空上下分界，利用紅色的天空分開白雲以上以及地面，白燈不再是紅燈了，建築物也回到原圖該有的明暗對比，建築物也不再全部偏紅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作者首先將影像從 RGB 色彩空間，轉換到 LMS 色彩空間，</a:t>
            </a:r>
            <a:br>
              <a:rPr lang="zh-TW"/>
            </a:br>
            <a:r>
              <a:rPr lang="zh-TW"/>
              <a:t>然後將 LMS 值取自然對數 (ln)，再將取對數的 LMS 數值轉到 Lαβ空間。</a:t>
            </a:r>
            <a:br>
              <a:rPr lang="zh-TW"/>
            </a:br>
            <a:r>
              <a:rPr lang="zh-TW"/>
              <a:t>將待轉影像的 Lαβ 數值，平均值與標準差調成跟參考影像一樣，</a:t>
            </a:r>
            <a:br>
              <a:rPr lang="zh-TW"/>
            </a:br>
            <a:r>
              <a:rPr lang="zh-TW"/>
              <a:t>再逐步反轉換回到 RGB 色彩空間，就完成整個轉換流程。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待轉影像的下標為 r (replace)，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參考影像的下標為 b (base)，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上標有橫 bar 表示平均值，σ是標準差。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理想上HSI模型是一個完美的圓柱體，其中，高度代表亮度，角度代表色相，半徑代表飽和度。</a:t>
            </a:r>
          </a:p>
          <a:p>
            <a:pPr marL="0" lvl="0" indent="0">
              <a:spcBef>
                <a:spcPts val="0"/>
              </a:spcBef>
              <a:buNone/>
            </a:pPr>
            <a:br>
              <a:rPr lang="zh-TW"/>
            </a:br>
            <a:r>
              <a:rPr lang="zh-TW"/>
              <a:t>然而受到人眼因受到亮度的影響，使得對於色彩感知有所變化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右圖為人眼對某顏色「亮度-飽和度感知能力」的樣貌。   從圖中可以看到，當亮度越高時，則色彩的感知能力越低。</a:t>
            </a:r>
            <a:br>
              <a:rPr lang="zh-TW"/>
            </a:br>
            <a:endParaRPr 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 lang="zh-TW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 lang="zh-TW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zh-TW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影像處理期末專題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>
                <a:latin typeface="Oxygen"/>
                <a:ea typeface="Oxygen"/>
                <a:cs typeface="Oxygen"/>
                <a:sym typeface="Oxygen"/>
              </a:rPr>
              <a:t>Color Transfer with eHSI Enhancement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第八組：林鉉博 吳孟霖 吳霽函 李庭宇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HSI vs eHSI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5" y="1668400"/>
            <a:ext cx="2045800" cy="1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150" y="1668401"/>
            <a:ext cx="2045800" cy="15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325" y="1668400"/>
            <a:ext cx="2045800" cy="15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6" y="3473249"/>
            <a:ext cx="2045800" cy="15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400" y="3473250"/>
            <a:ext cx="2045800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6825" y="3473250"/>
            <a:ext cx="2045800" cy="15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-67425" y="2281075"/>
            <a:ext cx="1196400" cy="30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HSI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-67425" y="4013100"/>
            <a:ext cx="1196400" cy="30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eHSI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35400" y="1319900"/>
            <a:ext cx="2879100" cy="40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Intensity histogram equalized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952325" y="1157905"/>
            <a:ext cx="3490800" cy="56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Intensity histogram is centralized by S-type transformation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53100" y="1238900"/>
            <a:ext cx="2879100" cy="40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brightened cosmetic image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當101遇上梵谷的露天咖啡廳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316625"/>
            <a:ext cx="4386438" cy="3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000" y="1316613"/>
            <a:ext cx="4386450" cy="35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Color transfer後的結果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" y="1419038"/>
            <a:ext cx="4509280" cy="36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201125" y="1681325"/>
            <a:ext cx="3937800" cy="129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97075" y="3712375"/>
            <a:ext cx="1847400" cy="124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725" y="1421150"/>
            <a:ext cx="4509274" cy="360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in eHSI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3" y="1355813"/>
            <a:ext cx="4509280" cy="36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800" y="1357188"/>
            <a:ext cx="4509275" cy="360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Compare to HSI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00" y="1736650"/>
            <a:ext cx="4197351" cy="335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975" y="1736662"/>
            <a:ext cx="4197350" cy="33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683325" y="1341700"/>
            <a:ext cx="1335900" cy="34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/>
              <a:t>eHSI.ver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920975" y="1341700"/>
            <a:ext cx="1335900" cy="34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/>
              <a:t>HSI.ver</a:t>
            </a:r>
          </a:p>
        </p:txBody>
      </p:sp>
      <p:sp>
        <p:nvSpPr>
          <p:cNvPr id="184" name="Shape 184"/>
          <p:cNvSpPr/>
          <p:nvPr/>
        </p:nvSpPr>
        <p:spPr>
          <a:xfrm>
            <a:off x="6668725" y="4096975"/>
            <a:ext cx="2004000" cy="93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798375" y="2026225"/>
            <a:ext cx="3774000" cy="1174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798375" y="3852050"/>
            <a:ext cx="1614300" cy="11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519775" y="2026225"/>
            <a:ext cx="3774000" cy="11745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3000" y="3852050"/>
            <a:ext cx="1614300" cy="11133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2289775" y="4018875"/>
            <a:ext cx="2004000" cy="9351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About Intensity 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00" y="1627212"/>
            <a:ext cx="4320201" cy="33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71" y="1627200"/>
            <a:ext cx="4293478" cy="339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290950" y="1290800"/>
            <a:ext cx="2165100" cy="2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Histogram Equalization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838450" y="1290800"/>
            <a:ext cx="4371000" cy="2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Histogram Equalization with S type transform</a:t>
            </a:r>
          </a:p>
        </p:txBody>
      </p:sp>
      <p:pic>
        <p:nvPicPr>
          <p:cNvPr id="8" name="Shape 196">
            <a:extLst>
              <a:ext uri="{FF2B5EF4-FFF2-40B4-BE49-F238E27FC236}">
                <a16:creationId xmlns:a16="http://schemas.microsoft.com/office/drawing/2014/main" id="{B1D4661A-A985-40A1-9925-D37011B87B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007"/>
          <a:stretch/>
        </p:blipFill>
        <p:spPr>
          <a:xfrm>
            <a:off x="235550" y="4802293"/>
            <a:ext cx="4293478" cy="20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50" y="2918900"/>
            <a:ext cx="2403075" cy="18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265500" y="1565425"/>
            <a:ext cx="3303600" cy="301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選較暗的圖做為color transfer的參考圖</a:t>
            </a:r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並且比較eHSI和HSI的差異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The other cases...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5" y="1327850"/>
            <a:ext cx="4619063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50" y="1500650"/>
            <a:ext cx="4098213" cy="325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975" y="1490463"/>
            <a:ext cx="4098214" cy="327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The result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藉由此次期末專題，我們可以很快得到一張經過color transfer藉由在eHSI空間影像增強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是能夠正確貼近人類所能感受之色彩空間，如此一來，就不必忍受color transfer後的一些不自然的效果。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8216100" cy="1244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Thank You!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Motivation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1800" b="1"/>
              <a:t>Color transfer</a:t>
            </a:r>
            <a:r>
              <a:rPr lang="zh-TW" sz="1800"/>
              <a:t>的使用讓影像增添更多有趣的地方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但是在轉換的過程中面臨影像中的色彩變得讓人眼難以察覺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在此時我們透過在</a:t>
            </a:r>
            <a:r>
              <a:rPr lang="zh-TW" sz="1800" b="1"/>
              <a:t>exact HSI</a:t>
            </a:r>
            <a:r>
              <a:rPr lang="zh-TW" sz="1800"/>
              <a:t>此一色彩空間裡做影像增強的手續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sz="1800"/>
              <a:t>使得經過影像增強的影像能夠貼近人眼所能察覺之色彩空間</a:t>
            </a:r>
          </a:p>
          <a:p>
            <a:pPr marL="0" lvl="0" indent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Color transfer</a:t>
            </a:r>
          </a:p>
        </p:txBody>
      </p:sp>
      <p:sp>
        <p:nvSpPr>
          <p:cNvPr id="77" name="Shape 77"/>
          <p:cNvSpPr/>
          <p:nvPr/>
        </p:nvSpPr>
        <p:spPr>
          <a:xfrm>
            <a:off x="3550650" y="2698975"/>
            <a:ext cx="1039800" cy="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5" y="3950488"/>
            <a:ext cx="228008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250" y="3639999"/>
            <a:ext cx="2105650" cy="12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250" y="3778400"/>
            <a:ext cx="1944575" cy="11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6">
            <a:alphaModFix/>
          </a:blip>
          <a:srcRect b="6699"/>
          <a:stretch/>
        </p:blipFill>
        <p:spPr>
          <a:xfrm>
            <a:off x="99625" y="2547075"/>
            <a:ext cx="8944748" cy="10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163" y="1773300"/>
            <a:ext cx="2528597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2025" y="1347175"/>
            <a:ext cx="2213110" cy="12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546825" y="3950500"/>
            <a:ext cx="1537500" cy="111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100">
                <a:latin typeface="Roboto"/>
                <a:ea typeface="Roboto"/>
                <a:cs typeface="Roboto"/>
                <a:sym typeface="Roboto"/>
              </a:rPr>
              <a:t>待轉影像的下標為 r</a:t>
            </a:r>
            <a:br>
              <a:rPr lang="zh-TW" sz="1100">
                <a:latin typeface="Roboto"/>
                <a:ea typeface="Roboto"/>
                <a:cs typeface="Roboto"/>
                <a:sym typeface="Roboto"/>
              </a:rPr>
            </a:br>
            <a:r>
              <a:rPr lang="zh-TW" sz="1100">
                <a:latin typeface="Roboto"/>
                <a:ea typeface="Roboto"/>
                <a:cs typeface="Roboto"/>
                <a:sym typeface="Roboto"/>
              </a:rPr>
              <a:t>參考影像的下標為 b</a:t>
            </a:r>
            <a:br>
              <a:rPr lang="zh-TW" sz="1000">
                <a:latin typeface="Roboto"/>
                <a:ea typeface="Roboto"/>
                <a:cs typeface="Roboto"/>
                <a:sym typeface="Roboto"/>
              </a:rPr>
            </a:br>
            <a:br>
              <a:rPr lang="zh-TW" sz="1000">
                <a:latin typeface="Roboto"/>
                <a:ea typeface="Roboto"/>
                <a:cs typeface="Roboto"/>
                <a:sym typeface="Roboto"/>
              </a:rPr>
            </a:br>
            <a:endParaRPr lang="zh-TW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exact HSI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利用</a:t>
            </a:r>
            <a:r>
              <a:rPr lang="zh-TW" sz="1800" b="1"/>
              <a:t>HSI</a:t>
            </a:r>
            <a:r>
              <a:rPr lang="zh-TW" sz="1800"/>
              <a:t>將色彩上對比不明顯的地方增強，使得亮一點 色彩鮮明一點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然而實際的人眼視覺，色度的覺知受到亮度的影響。</a:t>
            </a:r>
            <a:br>
              <a:rPr lang="zh-TW" sz="1800"/>
            </a:br>
            <a:r>
              <a:rPr lang="zh-TW" sz="1800"/>
              <a:t>意思是說，太亮時人眼都看成白色，太暗都看成黑色。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以往RGB轉至HSI想要調整亮度以增加對比，但反而導致影像色彩失真，此一現象稱之為</a:t>
            </a:r>
            <a:r>
              <a:rPr lang="zh-TW" sz="1800" b="1"/>
              <a:t>out of gamut</a:t>
            </a:r>
            <a:r>
              <a:rPr lang="zh-TW" sz="1800"/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t="3974" b="2057"/>
          <a:stretch/>
        </p:blipFill>
        <p:spPr>
          <a:xfrm>
            <a:off x="486700" y="1423225"/>
            <a:ext cx="3486924" cy="34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640" y="1675238"/>
            <a:ext cx="42862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6440275" y="1505700"/>
            <a:ext cx="2391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從以上兩張圖我們可以發現人眼真實能感知的色彩模型</a:t>
            </a:r>
            <a:br>
              <a:rPr lang="zh-TW" sz="1400"/>
            </a:br>
            <a:r>
              <a:rPr lang="zh-TW" sz="1400"/>
              <a:t>長相並不如 HSI 那樣理想的圓柱型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而是在較暗處為圓柱型，較亮處為波浪狀的圓錐型。</a:t>
            </a:r>
          </a:p>
          <a:p>
            <a:pPr marL="0" lvl="0" indent="0">
              <a:spcBef>
                <a:spcPts val="0"/>
              </a:spcBef>
              <a:buNone/>
            </a:pPr>
            <a:endParaRPr sz="1400"/>
          </a:p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(右圖為俯視圖)</a:t>
            </a:r>
            <a:br>
              <a:rPr lang="zh-TW"/>
            </a:br>
            <a:br>
              <a:rPr lang="zh-TW"/>
            </a:br>
            <a:endParaRPr lang="zh-TW"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0" y="1505699"/>
            <a:ext cx="6336426" cy="3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本論文的作者針對HSI色彩空間轉換做修改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假設輸入影像為[0,1]區間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利用左圖之公式得到原圖之HSI三值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括弧為與傳統HSI不同的地方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0" y="1406725"/>
            <a:ext cx="3375399" cy="37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564425" y="3942100"/>
            <a:ext cx="3435000" cy="913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48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針對影像之I值做</a:t>
            </a:r>
            <a:r>
              <a:rPr lang="zh-TW" b="1"/>
              <a:t>Histogram Equalization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若是影像中有部分特別亮或暗，則equalization效果不大，且色彩表示不明顯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本論文作者提出</a:t>
            </a:r>
            <a:r>
              <a:rPr lang="zh-TW" b="1"/>
              <a:t>S type</a:t>
            </a:r>
            <a:r>
              <a:rPr lang="zh-TW"/>
              <a:t> 轉換，用來將做完equalization後的I值能集中於中等亮度範圍，使得色彩表現更明顯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圖中，水平軸為做完 Equalization 的亮度，</a:t>
            </a:r>
            <a:br>
              <a:rPr lang="zh-TW"/>
            </a:br>
            <a:r>
              <a:rPr lang="zh-TW"/>
              <a:t>有許多值座落在極亮與極暗的區域。</a:t>
            </a:r>
            <a:br>
              <a:rPr lang="zh-TW"/>
            </a:br>
            <a:r>
              <a:rPr lang="zh-TW"/>
              <a:t>垂直軸為透過 S 轉換後的亮度值，</a:t>
            </a:r>
            <a:br>
              <a:rPr lang="zh-TW"/>
            </a:br>
            <a:r>
              <a:rPr lang="zh-TW"/>
              <a:t>將影像的亮度集中於色彩表現豐富的中等亮度區。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右下為S轉換之公式，輸入值為hist equalization元素</a:t>
            </a:r>
          </a:p>
          <a:p>
            <a:pPr marL="0" lvl="0" indent="0">
              <a:spcBef>
                <a:spcPts val="0"/>
              </a:spcBef>
              <a:buNone/>
            </a:pPr>
            <a:br>
              <a:rPr lang="zh-TW"/>
            </a:br>
            <a:endParaRPr lang="zh-TW"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>
            <a:off x="835775" y="1505700"/>
            <a:ext cx="2669500" cy="26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25" y="4192329"/>
            <a:ext cx="2387250" cy="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在eHSI中，比以前的HSI多了</a:t>
            </a:r>
            <a:r>
              <a:rPr lang="zh-TW" b="1">
                <a:solidFill>
                  <a:srgbClr val="FF0000"/>
                </a:solidFill>
              </a:rPr>
              <a:t>CM MY YC</a:t>
            </a:r>
            <a:r>
              <a:rPr lang="zh-TW"/>
              <a:t> sections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所以從eHSI轉回RGB的過程中必須多處理這三個部分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1" y="1376400"/>
            <a:ext cx="3704651" cy="36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500" y="2309625"/>
            <a:ext cx="2875924" cy="27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4878025" y="2909125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103375" y="2829250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625275" y="3860425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Microsoft Office PowerPoint</Application>
  <PresentationFormat>如螢幕大小 (16:9)</PresentationFormat>
  <Paragraphs>84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Merriweather</vt:lpstr>
      <vt:lpstr>Roboto</vt:lpstr>
      <vt:lpstr>Arial</vt:lpstr>
      <vt:lpstr>新細明體</vt:lpstr>
      <vt:lpstr>Oxygen</vt:lpstr>
      <vt:lpstr>Paradigm</vt:lpstr>
      <vt:lpstr>影像處理期末專題 Color Transfer with eHSI Enhancement</vt:lpstr>
      <vt:lpstr>Motivation </vt:lpstr>
      <vt:lpstr>Color transfer</vt:lpstr>
      <vt:lpstr>exact HSI</vt:lpstr>
      <vt:lpstr>eHSI</vt:lpstr>
      <vt:lpstr>eHSI cont.</vt:lpstr>
      <vt:lpstr>eHSI cont.</vt:lpstr>
      <vt:lpstr>eHSI cont.</vt:lpstr>
      <vt:lpstr>eHSI cont.</vt:lpstr>
      <vt:lpstr>HSI vs eHSI</vt:lpstr>
      <vt:lpstr>當101遇上梵谷的露天咖啡廳</vt:lpstr>
      <vt:lpstr>Color transfer後的結果</vt:lpstr>
      <vt:lpstr>in eHSI</vt:lpstr>
      <vt:lpstr>eHSI Compare to HSI</vt:lpstr>
      <vt:lpstr>About Intensity </vt:lpstr>
      <vt:lpstr>The other cases...</vt:lpstr>
      <vt:lpstr>The result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影像處理期末專題 Color Transfer with eHSI Enhancement</dc:title>
  <cp:lastModifiedBy>林鉉博</cp:lastModifiedBy>
  <cp:revision>1</cp:revision>
  <dcterms:modified xsi:type="dcterms:W3CDTF">2017-12-28T03:25:38Z</dcterms:modified>
</cp:coreProperties>
</file>